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0" r:id="rId7"/>
    <p:sldId id="268" r:id="rId8"/>
    <p:sldId id="264" r:id="rId9"/>
    <p:sldId id="262" r:id="rId10"/>
    <p:sldId id="263" r:id="rId11"/>
    <p:sldId id="269" r:id="rId12"/>
    <p:sldId id="267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35" autoAdjust="0"/>
  </p:normalViewPr>
  <p:slideViewPr>
    <p:cSldViewPr snapToObjects="1">
      <p:cViewPr>
        <p:scale>
          <a:sx n="100" d="100"/>
          <a:sy n="100" d="100"/>
        </p:scale>
        <p:origin x="-328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2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6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4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0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4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16E5A-BED1-084F-87A3-DEA62871FEB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7CB3D-CA10-8346-8BDC-FA76E539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7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print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5250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7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092-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00111.tiff-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652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6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iginal Stein charts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51"/>
            <a:ext cx="9144000" cy="2307149"/>
          </a:xfrm>
          <a:prstGeom prst="rect">
            <a:avLst/>
          </a:prstGeom>
        </p:spPr>
      </p:pic>
      <p:pic>
        <p:nvPicPr>
          <p:cNvPr id="7" name="Picture 6" descr="1173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533900"/>
            <a:ext cx="2118032" cy="1790700"/>
          </a:xfrm>
          <a:prstGeom prst="rect">
            <a:avLst/>
          </a:prstGeom>
        </p:spPr>
      </p:pic>
      <p:pic>
        <p:nvPicPr>
          <p:cNvPr id="8" name="Picture 7" descr="4786-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7" y="4533900"/>
            <a:ext cx="2191373" cy="1828800"/>
          </a:xfrm>
          <a:prstGeom prst="rect">
            <a:avLst/>
          </a:prstGeom>
        </p:spPr>
      </p:pic>
      <p:pic>
        <p:nvPicPr>
          <p:cNvPr id="9" name="Picture 8" descr="bpfccmodernis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710" r="1091" b="1495"/>
          <a:stretch/>
        </p:blipFill>
        <p:spPr>
          <a:xfrm>
            <a:off x="3520003" y="4572000"/>
            <a:ext cx="2118797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print_Cover_COMINGS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400425" cy="3886200"/>
          </a:xfrm>
          <a:prstGeom prst="rect">
            <a:avLst/>
          </a:prstGeom>
        </p:spPr>
      </p:pic>
      <p:pic>
        <p:nvPicPr>
          <p:cNvPr id="2" name="Picture 1" descr="IP009_Blueprint for Counter Educ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print_poster_FINAL_REVISED_Page_2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89"/>
            <a:ext cx="9144000" cy="61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9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4572000" cy="6058519"/>
          </a:xfrm>
          <a:prstGeom prst="rect">
            <a:avLst/>
          </a:prstGeom>
        </p:spPr>
      </p:pic>
      <p:pic>
        <p:nvPicPr>
          <p:cNvPr id="3" name="Picture 2" descr="019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80999"/>
            <a:ext cx="4595329" cy="60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786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48" y="1066800"/>
            <a:ext cx="575235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pfccmodern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9" y="1066800"/>
            <a:ext cx="564173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nrw0z0pxbx1qcgbbho1_128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1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73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67812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7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8" y="609600"/>
            <a:ext cx="3541492" cy="5638800"/>
          </a:xfrm>
          <a:prstGeom prst="rect">
            <a:avLst/>
          </a:prstGeom>
        </p:spPr>
      </p:pic>
      <p:pic>
        <p:nvPicPr>
          <p:cNvPr id="3" name="Picture 2" descr="P1000067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09600"/>
            <a:ext cx="350712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02.tiff.jpg-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70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0</Words>
  <Application>Microsoft Macintosh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Schnapp</dc:creator>
  <cp:lastModifiedBy>Jeffrey Schnapp</cp:lastModifiedBy>
  <cp:revision>5</cp:revision>
  <dcterms:created xsi:type="dcterms:W3CDTF">2015-09-18T13:29:33Z</dcterms:created>
  <dcterms:modified xsi:type="dcterms:W3CDTF">2015-09-18T14:45:57Z</dcterms:modified>
</cp:coreProperties>
</file>